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1312858"/>
            <a:ext cx="11821095" cy="4739788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810310"/>
            <a:ext cx="11605942" cy="41756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88400"/>
            <a:ext cx="11006400" cy="4364246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48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531620"/>
            <a:ext cx="11006400" cy="452102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578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Klasse B versterker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VPOS 8 0 DC +15V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VNEG 9 0 DC -15V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VS2 10 0 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D1  13 10   DNOM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RB1 13 8    10K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Q11 8 13 12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D2  10 14   DNOM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RB2 14 9    10K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Q12 9 14 12 QPNP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RL2 12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.title Klasse B versterker  PUSH-PULL PLACED IN OPAMP FEEDBACK LOOP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VPOS 8 0 DC +15V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VNEG 9 0 DC -15V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VS3 20 0 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Q21 8 23 22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Q22 9 23 22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RL3 22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XOpAmp 20 22 8 9 23 8 opamp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.title Klasse B versterker  PUSH-PULL PLACED IN OPAMP FEEDBACK LOOP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VPOS 8 0 DC +2.5V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VNEG 9 0 DC -2.5V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VS3 20 0 DC 0 SIN(0V 1VPEAK 10KHZ)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Q21 8 23 22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Q22 9 23 22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RL3 22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XOpAmp 20 22 8 9 23 8 opamp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Darlington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Q1 3 1 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Q2 3 2 0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Darlington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Q1 3 1 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Q2 3 2 0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RED 2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Complementaire Darlington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Q1 2 1 0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Q2 0 2 3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Complementaire Darlington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Q1 2 1 4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Q2 0 2 3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RED 4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R2 2 3 100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Klasse B versterker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VPOS 8 0 DC	+15V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VNEG 9 0 DC	-15V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 input source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VS1 1 0	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Q1 8 1 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Q2 9 1 2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Load resistance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RL1 2 0	100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8</cp:revision>
  <dcterms:created xsi:type="dcterms:W3CDTF">2017-06-28T07:18:12Z</dcterms:created>
  <dcterms:modified xsi:type="dcterms:W3CDTF">2025-09-20T17:19:34Z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